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504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35.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засяяло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Євангелії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640640" y="2132856"/>
            <a:ext cx="7488832" cy="289585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ходить, 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 велике побачить, і над тими, хто сидить у краю тіні смерти,</a:t>
            </a:r>
            <a: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 засяє над ними!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372200" y="6021288"/>
            <a:ext cx="1872208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Ісаї</a:t>
            </a:r>
            <a:r>
              <a:rPr lang="ru-RU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9:1</a:t>
            </a:r>
            <a:endParaRPr lang="en-US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260648"/>
            <a:ext cx="8856984" cy="56166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знаємо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наскільки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жахливо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пітьмі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постійно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спотикатися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 страхи,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навкруги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вічна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ніч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Господи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благаємо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наших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вештаються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ранку до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ночі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сліпі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невпевнено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нишпорять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навколо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намагаючись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дорогу. Наміри їхні добрі, 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шляху відшукати вони не можуть.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692696"/>
            <a:ext cx="8856984" cy="46085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Пролий з небес на них Своє світло,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колись пролив на нас. Ми самі нізащо не зможемо його увімкнути для них; немає у нас свічок, які можемо для них запалити. Підніми завісу темряви. Засяй у їхньому серці, мов сонце, щоб вони пішли</a:t>
            </a:r>
            <a:b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Тобою з радістю.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6021288"/>
            <a:ext cx="8280920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Христове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сяяло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сердець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 людей, з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якими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знайомі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6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182</Words>
  <Application>Microsoft Office PowerPoint</Application>
  <PresentationFormat>On-screen Show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35.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222</cp:revision>
  <dcterms:created xsi:type="dcterms:W3CDTF">2011-03-25T18:27:23Z</dcterms:created>
  <dcterms:modified xsi:type="dcterms:W3CDTF">2020-12-14T14:39:47Z</dcterms:modified>
</cp:coreProperties>
</file>